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6" r:id="rId9"/>
    <p:sldId id="267" r:id="rId10"/>
  </p:sldIdLst>
  <p:sldSz cx="9144000" cy="5143500" type="screen16x9"/>
  <p:notesSz cx="6858000" cy="9144000"/>
  <p:embeddedFontLst>
    <p:embeddedFont>
      <p:font typeface="Helvetica Neue" panose="020B0604020202020204" charset="0"/>
      <p:regular r:id="rId12"/>
      <p:bold r:id="rId13"/>
      <p:italic r:id="rId14"/>
      <p:boldItalic r:id="rId15"/>
    </p:embeddedFont>
    <p:embeddedFont>
      <p:font typeface="verdana" panose="020B060403050404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83">
          <p15:clr>
            <a:srgbClr val="9AA0A6"/>
          </p15:clr>
        </p15:guide>
        <p15:guide id="4" pos="586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j3tt0fYYJI1+KRsx2galE6xWuG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84899" autoAdjust="0"/>
  </p:normalViewPr>
  <p:slideViewPr>
    <p:cSldViewPr snapToGrid="0">
      <p:cViewPr varScale="1">
        <p:scale>
          <a:sx n="81" d="100"/>
          <a:sy n="81" d="100"/>
        </p:scale>
        <p:origin x="1062" y="84"/>
      </p:cViewPr>
      <p:guideLst>
        <p:guide orient="horz" pos="1620"/>
        <p:guide pos="2880"/>
        <p:guide pos="283"/>
        <p:guide pos="5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" name="Google Shape;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08" name="Google Shape;1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/>
          </a:p>
        </p:txBody>
      </p:sp>
      <p:sp>
        <p:nvSpPr>
          <p:cNvPr id="152" name="Google Shape;15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67" name="Google Shape;16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>
  <p:cSld name="TITLE_AND_BODY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0" name="Google Shape;5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4" name="Google Shape;54;p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" name="Google Shape;55;p3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4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 1">
  <p:cSld name="TITLE_AND_BODY_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 4">
  <p:cSld name="TITLE_AND_BODY_5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 2">
  <p:cSld name="TITLE_AND_BODY_3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 7">
  <p:cSld name="TITLE_AND_BODY_8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4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 6">
  <p:cSld name="TITLE_AND_BODY_7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 3">
  <p:cSld name="TITLE_AND_BODY_4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 9">
  <p:cSld name="TITLE_AND_BODY_10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 8">
  <p:cSld name="TITLE_AND_BODY_9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 5">
  <p:cSld name="TITLE_AND_BODY_6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 10">
  <p:cSld name="TITLE_AND_BODY_1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9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" name="Google Shape;27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2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"/>
          <p:cNvSpPr/>
          <p:nvPr/>
        </p:nvSpPr>
        <p:spPr>
          <a:xfrm>
            <a:off x="0" y="-9525"/>
            <a:ext cx="9144000" cy="5162400"/>
          </a:xfrm>
          <a:prstGeom prst="rect">
            <a:avLst/>
          </a:prstGeom>
          <a:solidFill>
            <a:srgbClr val="78C8C8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7" name="Google Shape;77;p1" descr="Image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4648" y="816171"/>
            <a:ext cx="4794701" cy="12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"/>
          <p:cNvSpPr txBox="1"/>
          <p:nvPr/>
        </p:nvSpPr>
        <p:spPr>
          <a:xfrm>
            <a:off x="2137350" y="3228700"/>
            <a:ext cx="4869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Josué Felipe Soto Plaza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/>
          <p:nvPr/>
        </p:nvSpPr>
        <p:spPr>
          <a:xfrm>
            <a:off x="0" y="-9525"/>
            <a:ext cx="9144000" cy="5162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E5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E5E5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2"/>
          <p:cNvSpPr txBox="1">
            <a:spLocks noGrp="1"/>
          </p:cNvSpPr>
          <p:nvPr>
            <p:ph type="title" idx="4294967295"/>
          </p:nvPr>
        </p:nvSpPr>
        <p:spPr>
          <a:xfrm>
            <a:off x="452436" y="247409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"/>
              <a:buNone/>
            </a:pPr>
            <a:r>
              <a:rPr lang="es" sz="4300">
                <a:latin typeface="Helvetica Neue"/>
                <a:ea typeface="Helvetica Neue"/>
                <a:cs typeface="Helvetica Neue"/>
                <a:sym typeface="Helvetica Neue"/>
              </a:rPr>
              <a:t>¡LES DAMOS LA BIENVENIDA!</a:t>
            </a:r>
            <a:endParaRPr/>
          </a:p>
        </p:txBody>
      </p:sp>
      <p:sp>
        <p:nvSpPr>
          <p:cNvPr id="85" name="Google Shape;85;p2"/>
          <p:cNvSpPr txBox="1">
            <a:spLocks noGrp="1"/>
          </p:cNvSpPr>
          <p:nvPr>
            <p:ph type="body" idx="4294967295"/>
          </p:nvPr>
        </p:nvSpPr>
        <p:spPr>
          <a:xfrm>
            <a:off x="1842622" y="2123834"/>
            <a:ext cx="5458800" cy="36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MX" sz="1900" dirty="0">
                <a:solidFill>
                  <a:srgbClr val="000000"/>
                </a:solidFill>
              </a:rPr>
              <a:t>Demo No.3 ticket 2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dirty="0">
              <a:solidFill>
                <a:srgbClr val="000000"/>
              </a:solidFill>
            </a:endParaRPr>
          </a:p>
        </p:txBody>
      </p:sp>
      <p:cxnSp>
        <p:nvCxnSpPr>
          <p:cNvPr id="86" name="Google Shape;86;p2"/>
          <p:cNvCxnSpPr/>
          <p:nvPr/>
        </p:nvCxnSpPr>
        <p:spPr>
          <a:xfrm>
            <a:off x="819850" y="2053525"/>
            <a:ext cx="7534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87" name="Google Shape;87;p2" descr="Image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999" y="4736988"/>
            <a:ext cx="1058554" cy="22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99C9076-7045-4E54-B7F1-62B7E8335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680" y="2629083"/>
            <a:ext cx="2810540" cy="21079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/>
          <p:nvPr/>
        </p:nvSpPr>
        <p:spPr>
          <a:xfrm>
            <a:off x="0" y="-9450"/>
            <a:ext cx="9144000" cy="5162400"/>
          </a:xfrm>
          <a:prstGeom prst="rect">
            <a:avLst/>
          </a:prstGeom>
          <a:solidFill>
            <a:srgbClr val="FEFA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3" name="Google Shape;93;p3" descr="Image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274" y="4706793"/>
            <a:ext cx="1058551" cy="22571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"/>
          <p:cNvSpPr txBox="1"/>
          <p:nvPr/>
        </p:nvSpPr>
        <p:spPr>
          <a:xfrm rot="-5400000">
            <a:off x="4495125" y="494624"/>
            <a:ext cx="8239200" cy="105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HOJA DE RUTA 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1173825" y="659218"/>
            <a:ext cx="5737800" cy="3729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Organización de tareas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Impedimentos a nivel humano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Impedimentos a nivel conceptual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Logros a nivel código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Momento de accionables 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450C02-92A3-4A86-82DA-744A98F9A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7350"/>
            <a:ext cx="9144000" cy="4533069"/>
          </a:xfrm>
          <a:prstGeom prst="rect">
            <a:avLst/>
          </a:prstGeom>
        </p:spPr>
      </p:pic>
      <p:sp>
        <p:nvSpPr>
          <p:cNvPr id="112" name="Google Shape;112;p6"/>
          <p:cNvSpPr txBox="1"/>
          <p:nvPr/>
        </p:nvSpPr>
        <p:spPr>
          <a:xfrm>
            <a:off x="422025" y="476000"/>
            <a:ext cx="556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 txBox="1"/>
          <p:nvPr/>
        </p:nvSpPr>
        <p:spPr>
          <a:xfrm>
            <a:off x="158250" y="1065050"/>
            <a:ext cx="107079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 idx="4294967295"/>
          </p:nvPr>
        </p:nvSpPr>
        <p:spPr>
          <a:xfrm>
            <a:off x="-1" y="0"/>
            <a:ext cx="9144001" cy="68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"/>
              <a:buNone/>
            </a:pPr>
            <a:r>
              <a:rPr lang="es" sz="36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Organización de tareas…</a:t>
            </a:r>
            <a:endParaRPr sz="36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/>
          <p:nvPr/>
        </p:nvSpPr>
        <p:spPr>
          <a:xfrm>
            <a:off x="0" y="-9525"/>
            <a:ext cx="9144000" cy="5162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E5"/>
              </a:buClr>
              <a:buSzPts val="1200"/>
              <a:buFont typeface="Helvetica Neue"/>
              <a:buNone/>
            </a:pPr>
            <a:r>
              <a:rPr lang="es-MX" sz="1200" b="0" i="0" u="none" strike="noStrike" cap="none">
                <a:solidFill>
                  <a:srgbClr val="E5E5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cansancio</a:t>
            </a:r>
            <a:endParaRPr sz="1200" b="0" i="0" u="none" strike="noStrike" cap="none">
              <a:solidFill>
                <a:srgbClr val="E5E5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8"/>
          <p:cNvSpPr txBox="1">
            <a:spLocks noGrp="1"/>
          </p:cNvSpPr>
          <p:nvPr>
            <p:ph type="body" idx="4294967295"/>
          </p:nvPr>
        </p:nvSpPr>
        <p:spPr>
          <a:xfrm>
            <a:off x="452572" y="4074547"/>
            <a:ext cx="2647812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s" sz="2000" dirty="0">
                <a:solidFill>
                  <a:srgbClr val="000000"/>
                </a:solidFill>
              </a:rPr>
              <a:t>Frustraciones</a:t>
            </a:r>
            <a:endParaRPr sz="2000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000" dirty="0">
              <a:solidFill>
                <a:srgbClr val="000000"/>
              </a:solidFill>
            </a:endParaRPr>
          </a:p>
        </p:txBody>
      </p:sp>
      <p:pic>
        <p:nvPicPr>
          <p:cNvPr id="124" name="Google Shape;124;p8" descr="Image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999" y="4736988"/>
            <a:ext cx="1058554" cy="22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8"/>
          <p:cNvSpPr txBox="1">
            <a:spLocks noGrp="1"/>
          </p:cNvSpPr>
          <p:nvPr>
            <p:ph type="title" idx="4294967295"/>
          </p:nvPr>
        </p:nvSpPr>
        <p:spPr>
          <a:xfrm>
            <a:off x="797442" y="261441"/>
            <a:ext cx="8155172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"/>
              <a:buNone/>
            </a:pPr>
            <a:r>
              <a:rPr lang="es" sz="3600" dirty="0">
                <a:latin typeface="Helvetica Neue"/>
                <a:ea typeface="Helvetica Neue"/>
                <a:cs typeface="Helvetica Neue"/>
                <a:sym typeface="Helvetica Neue"/>
              </a:rPr>
              <a:t>DIFICULTADES A NIVEL HUMANO...</a:t>
            </a:r>
            <a:endParaRPr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ED17D1-9D6A-4347-B5B4-413A6FD5C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376" y="1540411"/>
            <a:ext cx="2324100" cy="23241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84C978C-43C2-40E6-8B3E-3B74FA3AD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263" y="2862616"/>
            <a:ext cx="1868069" cy="174353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10A5444-20AF-44B9-AB4C-24A631F5C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079" y="799937"/>
            <a:ext cx="1480948" cy="148094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86EC5E1-0E03-4F63-B827-CE61D5B0E8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999" y="2702461"/>
            <a:ext cx="2335242" cy="1486063"/>
          </a:xfrm>
          <a:prstGeom prst="rect">
            <a:avLst/>
          </a:prstGeom>
        </p:spPr>
      </p:pic>
      <p:sp>
        <p:nvSpPr>
          <p:cNvPr id="19" name="Google Shape;123;p8">
            <a:extLst>
              <a:ext uri="{FF2B5EF4-FFF2-40B4-BE49-F238E27FC236}">
                <a16:creationId xmlns:a16="http://schemas.microsoft.com/office/drawing/2014/main" id="{61286B71-FC15-4C08-87BC-A08C6A839858}"/>
              </a:ext>
            </a:extLst>
          </p:cNvPr>
          <p:cNvSpPr txBox="1">
            <a:spLocks/>
          </p:cNvSpPr>
          <p:nvPr/>
        </p:nvSpPr>
        <p:spPr>
          <a:xfrm>
            <a:off x="4948689" y="4328619"/>
            <a:ext cx="2647812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s-MX" sz="2000" dirty="0">
                <a:solidFill>
                  <a:srgbClr val="000000"/>
                </a:solidFill>
              </a:rPr>
              <a:t>Distracciones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SzPts val="1900"/>
              <a:buFont typeface="Arial"/>
              <a:buNone/>
            </a:pPr>
            <a:endParaRPr lang="es-MX" sz="2000" dirty="0">
              <a:solidFill>
                <a:srgbClr val="000000"/>
              </a:solidFill>
            </a:endParaRPr>
          </a:p>
        </p:txBody>
      </p:sp>
      <p:sp>
        <p:nvSpPr>
          <p:cNvPr id="20" name="Google Shape;123;p8">
            <a:extLst>
              <a:ext uri="{FF2B5EF4-FFF2-40B4-BE49-F238E27FC236}">
                <a16:creationId xmlns:a16="http://schemas.microsoft.com/office/drawing/2014/main" id="{B4575D98-9DBC-43E6-8CC8-A896ACC70399}"/>
              </a:ext>
            </a:extLst>
          </p:cNvPr>
          <p:cNvSpPr txBox="1">
            <a:spLocks/>
          </p:cNvSpPr>
          <p:nvPr/>
        </p:nvSpPr>
        <p:spPr>
          <a:xfrm rot="16200000">
            <a:off x="-978151" y="1109109"/>
            <a:ext cx="2647812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s-MX" sz="2000" dirty="0">
                <a:solidFill>
                  <a:srgbClr val="000000"/>
                </a:solidFill>
              </a:rPr>
              <a:t>Fallas de energía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SzPts val="1900"/>
              <a:buFont typeface="Arial"/>
              <a:buNone/>
            </a:pPr>
            <a:endParaRPr lang="es-MX" sz="2000" dirty="0">
              <a:solidFill>
                <a:srgbClr val="000000"/>
              </a:solidFill>
            </a:endParaRPr>
          </a:p>
        </p:txBody>
      </p:sp>
      <p:sp>
        <p:nvSpPr>
          <p:cNvPr id="21" name="Google Shape;123;p8">
            <a:extLst>
              <a:ext uri="{FF2B5EF4-FFF2-40B4-BE49-F238E27FC236}">
                <a16:creationId xmlns:a16="http://schemas.microsoft.com/office/drawing/2014/main" id="{5D71BA64-6299-4B5C-8915-539E68B1F903}"/>
              </a:ext>
            </a:extLst>
          </p:cNvPr>
          <p:cNvSpPr txBox="1">
            <a:spLocks/>
          </p:cNvSpPr>
          <p:nvPr/>
        </p:nvSpPr>
        <p:spPr>
          <a:xfrm>
            <a:off x="3745121" y="1042557"/>
            <a:ext cx="2647812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s-MX" sz="2000" dirty="0">
                <a:solidFill>
                  <a:srgbClr val="000000"/>
                </a:solidFill>
              </a:rPr>
              <a:t>Cansancio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SzPts val="1900"/>
              <a:buFont typeface="Arial"/>
              <a:buNone/>
            </a:pPr>
            <a:endParaRPr lang="es-MX" sz="2000" dirty="0">
              <a:solidFill>
                <a:srgbClr val="000000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D4C588D-5B4F-4B8E-B386-7E6AE0DEF4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459" y="909117"/>
            <a:ext cx="2500764" cy="1412988"/>
          </a:xfrm>
          <a:prstGeom prst="rect">
            <a:avLst/>
          </a:prstGeom>
        </p:spPr>
      </p:pic>
      <p:sp>
        <p:nvSpPr>
          <p:cNvPr id="24" name="Google Shape;123;p8">
            <a:extLst>
              <a:ext uri="{FF2B5EF4-FFF2-40B4-BE49-F238E27FC236}">
                <a16:creationId xmlns:a16="http://schemas.microsoft.com/office/drawing/2014/main" id="{76A39777-628F-4D20-852B-C6CD2B2AD672}"/>
              </a:ext>
            </a:extLst>
          </p:cNvPr>
          <p:cNvSpPr txBox="1">
            <a:spLocks/>
          </p:cNvSpPr>
          <p:nvPr/>
        </p:nvSpPr>
        <p:spPr>
          <a:xfrm>
            <a:off x="6190738" y="2153988"/>
            <a:ext cx="2647812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s-MX" sz="2000" dirty="0">
                <a:solidFill>
                  <a:srgbClr val="000000"/>
                </a:solidFill>
              </a:rPr>
              <a:t>Tiempo limitado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SzPts val="1900"/>
              <a:buFont typeface="Arial"/>
              <a:buNone/>
            </a:pPr>
            <a:endParaRPr lang="es-MX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build="p"/>
      <p:bldP spid="19" grpId="0"/>
      <p:bldP spid="20" grpId="0"/>
      <p:bldP spid="21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/>
          <p:nvPr/>
        </p:nvSpPr>
        <p:spPr>
          <a:xfrm>
            <a:off x="0" y="-9525"/>
            <a:ext cx="9144000" cy="5162400"/>
          </a:xfrm>
          <a:prstGeom prst="rect">
            <a:avLst/>
          </a:prstGeom>
          <a:solidFill>
            <a:srgbClr val="E07539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E5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E5E5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p9"/>
          <p:cNvSpPr txBox="1">
            <a:spLocks noGrp="1"/>
          </p:cNvSpPr>
          <p:nvPr>
            <p:ph type="title" idx="4294967295"/>
          </p:nvPr>
        </p:nvSpPr>
        <p:spPr>
          <a:xfrm>
            <a:off x="449999" y="180798"/>
            <a:ext cx="8239200" cy="78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"/>
              <a:buNone/>
            </a:pPr>
            <a:r>
              <a:rPr lang="es" sz="4300">
                <a:latin typeface="Helvetica Neue"/>
                <a:ea typeface="Helvetica Neue"/>
                <a:cs typeface="Helvetica Neue"/>
                <a:sym typeface="Helvetica Neue"/>
              </a:rPr>
              <a:t>Impedimentos conceptuales</a:t>
            </a:r>
            <a:r>
              <a:rPr lang="es" sz="4300"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36" name="Google Shape;136;p9" descr="Image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999" y="4736988"/>
            <a:ext cx="1058554" cy="22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9"/>
          <p:cNvSpPr txBox="1"/>
          <p:nvPr/>
        </p:nvSpPr>
        <p:spPr>
          <a:xfrm>
            <a:off x="5656520" y="3616107"/>
            <a:ext cx="276446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s-MX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Relación de Tablas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419F9F6-DE1A-443B-B9B3-9D2D7B837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810" y="1527392"/>
            <a:ext cx="3740245" cy="195739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6F403AD-22F7-40D6-AE98-BF7221D4A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98" y="1260041"/>
            <a:ext cx="2815414" cy="2556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2" descr="Image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999" y="4736988"/>
            <a:ext cx="1058554" cy="22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2"/>
          <p:cNvSpPr txBox="1"/>
          <p:nvPr/>
        </p:nvSpPr>
        <p:spPr>
          <a:xfrm>
            <a:off x="1885426" y="521040"/>
            <a:ext cx="6065347" cy="4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"/>
              <a:buNone/>
            </a:pPr>
            <a:r>
              <a:rPr lang="es"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LOGROS A NIVEL CÓDIGO</a:t>
            </a:r>
            <a:endParaRPr sz="4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30E69E-8A64-490F-A829-E217ECD90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" y="1137683"/>
            <a:ext cx="8130475" cy="31472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/>
          <p:nvPr/>
        </p:nvSpPr>
        <p:spPr>
          <a:xfrm>
            <a:off x="0" y="-9450"/>
            <a:ext cx="9144000" cy="5162400"/>
          </a:xfrm>
          <a:prstGeom prst="rect">
            <a:avLst/>
          </a:prstGeom>
          <a:solidFill>
            <a:srgbClr val="E9A4C6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s"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 sz="2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422025" y="476000"/>
            <a:ext cx="556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0" y="4205850"/>
            <a:ext cx="903767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https://drive.google.com/file/d/1NHTcX-3KqxgwZlQNsbrNGzHNAOo3Zi0x/view?usp=sharing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9"/>
          <p:cNvSpPr txBox="1">
            <a:spLocks noGrp="1"/>
          </p:cNvSpPr>
          <p:nvPr>
            <p:ph type="title" idx="4294967295"/>
          </p:nvPr>
        </p:nvSpPr>
        <p:spPr>
          <a:xfrm>
            <a:off x="297775" y="259752"/>
            <a:ext cx="7578625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"/>
              <a:buNone/>
            </a:pPr>
            <a:r>
              <a:rPr lang="es" sz="4300">
                <a:latin typeface="Helvetica Neue"/>
                <a:ea typeface="Helvetica Neue"/>
                <a:cs typeface="Helvetica Neue"/>
                <a:sym typeface="Helvetica Neue"/>
              </a:rPr>
              <a:t>FEEDBACK</a:t>
            </a:r>
            <a:endParaRPr/>
          </a:p>
        </p:txBody>
      </p:sp>
      <p:pic>
        <p:nvPicPr>
          <p:cNvPr id="173" name="Google Shape;173;p19" descr="Image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999" y="4736988"/>
            <a:ext cx="1058554" cy="22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6399" y="181400"/>
            <a:ext cx="1008325" cy="881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E45970B-A5FF-4220-9125-0884675F0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" y="830473"/>
            <a:ext cx="7624234" cy="32514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0" y="-9525"/>
            <a:ext cx="9144000" cy="5162400"/>
          </a:xfrm>
          <a:prstGeom prst="rect">
            <a:avLst/>
          </a:prstGeom>
          <a:solidFill>
            <a:srgbClr val="3171A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E5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E5E5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21"/>
          <p:cNvSpPr txBox="1">
            <a:spLocks noGrp="1"/>
          </p:cNvSpPr>
          <p:nvPr>
            <p:ph type="title" idx="4294967295"/>
          </p:nvPr>
        </p:nvSpPr>
        <p:spPr>
          <a:xfrm>
            <a:off x="341624" y="470314"/>
            <a:ext cx="4333651" cy="655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None/>
            </a:pPr>
            <a:r>
              <a:rPr lang="es" sz="4400" dirty="0"/>
              <a:t>GRACIAS </a:t>
            </a:r>
            <a:endParaRPr dirty="0"/>
          </a:p>
        </p:txBody>
      </p:sp>
      <p:pic>
        <p:nvPicPr>
          <p:cNvPr id="182" name="Google Shape;182;p21" descr="Image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999" y="4736988"/>
            <a:ext cx="1058554" cy="22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 txBox="1"/>
          <p:nvPr/>
        </p:nvSpPr>
        <p:spPr>
          <a:xfrm>
            <a:off x="5016899" y="1040803"/>
            <a:ext cx="4127100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20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"Una vez un ordenador me venció jugando al ajedrez, pero no me opuso resistencia cuando pasamos al </a:t>
            </a:r>
            <a:r>
              <a:rPr lang="es-ES" sz="2000" b="0" i="1" dirty="0" err="1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kick</a:t>
            </a:r>
            <a:r>
              <a:rPr lang="es-ES" sz="2000" b="0" i="1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s-ES" sz="2000" b="0" i="1" dirty="0" err="1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boxing</a:t>
            </a:r>
            <a:r>
              <a:rPr lang="es-ES" sz="20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".</a:t>
            </a:r>
          </a:p>
          <a:p>
            <a:endParaRPr lang="es-ES" sz="2000" b="0" i="0" dirty="0">
              <a:solidFill>
                <a:schemeClr val="tx1"/>
              </a:solidFill>
              <a:effectLst/>
              <a:latin typeface="verdana" panose="020B0604030504040204" pitchFamily="34" charset="0"/>
            </a:endParaRPr>
          </a:p>
          <a:p>
            <a:endParaRPr lang="es-ES" sz="2000" b="0" i="0" dirty="0">
              <a:solidFill>
                <a:schemeClr val="tx1"/>
              </a:solidFill>
              <a:effectLst/>
              <a:latin typeface="verdana" panose="020B0604030504040204" pitchFamily="34" charset="0"/>
            </a:endParaRPr>
          </a:p>
          <a:p>
            <a:r>
              <a:rPr lang="es-ES" sz="2000" b="0" i="1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-Emo Philips</a:t>
            </a:r>
            <a:endParaRPr lang="es-ES" sz="20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9F40FE-8BE9-4C00-A706-654E993A2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66" y="1658638"/>
            <a:ext cx="4338034" cy="21690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112</Words>
  <Application>Microsoft Office PowerPoint</Application>
  <PresentationFormat>Presentación en pantalla (16:9)</PresentationFormat>
  <Paragraphs>29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Noto Sans Symbols</vt:lpstr>
      <vt:lpstr>Arial</vt:lpstr>
      <vt:lpstr>verdana</vt:lpstr>
      <vt:lpstr>Helvetica Neue</vt:lpstr>
      <vt:lpstr>Simple Light</vt:lpstr>
      <vt:lpstr>Presentación de PowerPoint</vt:lpstr>
      <vt:lpstr>¡LES DAMOS LA BIENVENIDA!</vt:lpstr>
      <vt:lpstr>Presentación de PowerPoint</vt:lpstr>
      <vt:lpstr>Organización de tareas…</vt:lpstr>
      <vt:lpstr>DIFICULTADES A NIVEL HUMANO...</vt:lpstr>
      <vt:lpstr>Impedimentos conceptuales </vt:lpstr>
      <vt:lpstr>Presentación de PowerPoint</vt:lpstr>
      <vt:lpstr>FEEDBACK</vt:lpstr>
      <vt:lpstr>GRACIAS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Josué Soto Plaza</cp:lastModifiedBy>
  <cp:revision>5</cp:revision>
  <dcterms:modified xsi:type="dcterms:W3CDTF">2021-06-21T23:54:09Z</dcterms:modified>
</cp:coreProperties>
</file>